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9"/>
  </p:normalViewPr>
  <p:slideViewPr>
    <p:cSldViewPr snapToGrid="0" snapToObjects="1">
      <p:cViewPr varScale="1">
        <p:scale>
          <a:sx n="96" d="100"/>
          <a:sy n="96" d="100"/>
        </p:scale>
        <p:origin x="6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7B177-1D83-684F-A738-C7EC807A22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B5A84B-3557-7346-B1A2-4F9AC5241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16C12-6654-8541-85D4-BBAA3C9A8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C4C0-E764-8144-8E31-941C60595273}" type="datetimeFigureOut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14E8E-9D3E-8E46-9237-6D720C0DF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4689C-9274-8946-BF63-D866C3408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7F86-41AC-A948-9EB0-C30082E74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31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7A350-3387-EB49-BD1A-FD7552EBD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0706C3-7957-6245-AAE1-97DC4AC14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C8F9A-F448-D047-93BF-525834E08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C4C0-E764-8144-8E31-941C60595273}" type="datetimeFigureOut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549D0-1333-DF4D-83B2-6D48F0125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4F506-92D8-5A47-9E8B-B01D3AEAC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7F86-41AC-A948-9EB0-C30082E74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74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4F516F-495E-DA4B-9981-A0193DECD3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E449F6-0C9C-7D4F-964F-52A9D10AC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A617C-53ED-014E-9551-199732525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C4C0-E764-8144-8E31-941C60595273}" type="datetimeFigureOut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B3525-4FC8-6B48-81F9-70150CF2D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E5F82-303E-684A-A696-948AFBC2F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7F86-41AC-A948-9EB0-C30082E74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16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A319B-B1ED-BB46-AC99-5EF114D6C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7CA17-8EAB-8948-B2D7-5F782FD10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FAF166-4A23-A647-9C0A-7A8082A24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C4C0-E764-8144-8E31-941C60595273}" type="datetimeFigureOut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41E0F-05CF-224F-943C-EF693F09D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6BCAF-915A-864A-8870-5CA8E75F2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7F86-41AC-A948-9EB0-C30082E74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08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BA384-9825-A740-86E6-A12CE4EA7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D7B879-9C82-F54D-9A8B-6C72C5444C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45271-FE2F-B145-B803-6913AD2EB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C4C0-E764-8144-8E31-941C60595273}" type="datetimeFigureOut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C0569-3DA5-5342-888C-769D0EAE8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66AB9-5E04-BD4B-A7BA-35E0BCAC6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7F86-41AC-A948-9EB0-C30082E74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93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294BF-FAD0-A74A-B4D0-E7B65DFD6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F181C-FBEF-0F4E-93FF-E946E9834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54C83A-E611-EB47-92C8-16F179A68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E1116B-28D6-A64F-A8AA-57CD206DC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C4C0-E764-8144-8E31-941C60595273}" type="datetimeFigureOut">
              <a:rPr lang="en-US" smtClean="0"/>
              <a:t>4/2/18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D9C044-53E9-E346-8606-801F4B346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03707-1314-8E4D-A058-A799DE061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7F86-41AC-A948-9EB0-C30082E74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05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A967F-6BAE-5648-A750-DC2C492C1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DE77BB-A089-3544-B10F-49F8030B6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AC8B23-B7D7-6040-A85E-6626662603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24CDB5-B3A3-D64C-BF0D-032F850D18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E26A2D-05A4-744C-8DBD-E705E4F8D9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A46A04-4726-8C40-88B5-45852AE06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C4C0-E764-8144-8E31-941C60595273}" type="datetimeFigureOut">
              <a:rPr lang="en-US" smtClean="0"/>
              <a:t>4/2/18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5D5A24-97A4-B548-A181-6F6AC164D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298A5D-85E3-464B-8C78-54ECA028B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7F86-41AC-A948-9EB0-C30082E74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1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E2DF6-4E1B-4240-A5B7-0E831E2AE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661E89-9C61-0F4B-AC7B-6D63F0254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C4C0-E764-8144-8E31-941C60595273}" type="datetimeFigureOut">
              <a:rPr lang="en-US" smtClean="0"/>
              <a:t>4/2/18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743C3E-2401-414A-842C-0102D958C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A4012A-E4B5-7940-B835-0A33519C7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7F86-41AC-A948-9EB0-C30082E74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05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680447-C9AF-3A47-89FC-41ECFD58C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C4C0-E764-8144-8E31-941C60595273}" type="datetimeFigureOut">
              <a:rPr lang="en-US" smtClean="0"/>
              <a:t>4/2/18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5211B8-DA72-6A43-B4C4-4C4F6CDE1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AEB16-D866-2C41-A9B2-F28C9BDA2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7F86-41AC-A948-9EB0-C30082E74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8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875F2-4501-F642-BE95-54F790233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FF19B-B5A0-AF4C-A07D-96195488E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92BAA3-C75E-4F42-8EAC-DBEF9B291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C46083-2147-AA4D-A0A3-C11672574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C4C0-E764-8144-8E31-941C60595273}" type="datetimeFigureOut">
              <a:rPr lang="en-US" smtClean="0"/>
              <a:t>4/2/18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B1D5DD-5443-FC4A-9728-653488399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B6D3A8-EDB1-794E-8B98-9C6F0B687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7F86-41AC-A948-9EB0-C30082E74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55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27465-F70D-4C41-8514-16D1BF3D9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3D8386-4954-7944-AED4-DEB2334EAB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C726EF-96F8-274B-A55B-21DB6BBFA8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595C11-7C70-C342-AD5E-420320EFC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C4C0-E764-8144-8E31-941C60595273}" type="datetimeFigureOut">
              <a:rPr lang="en-US" smtClean="0"/>
              <a:t>4/2/18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1AB72D-A55D-A646-B106-71AC98872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E2506-00D2-1F44-A2A6-14F549DF8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7F86-41AC-A948-9EB0-C30082E74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4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226BDA-AD74-174E-9A57-5501BE024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7634A-36A3-EB42-A83B-608FEF3D6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BF91B-22DE-BD4F-8A5B-9A8824698C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3C4C0-E764-8144-8E31-941C60595273}" type="datetimeFigureOut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6B59F-9E9F-D448-BE9F-6872D613B3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3F6BA-2E1B-7F4C-B64A-22284F60B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17F86-41AC-A948-9EB0-C30082E74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19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34148-0DEC-3E4C-9C58-2E73F7DA29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Hi, Colleen!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96E905-A0ED-EA4A-AD6C-7237AE0F9A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Nice to talk </a:t>
            </a:r>
            <a:r>
              <a:rPr lang="en-US"/>
              <a:t>with you!</a:t>
            </a:r>
          </a:p>
        </p:txBody>
      </p:sp>
    </p:spTree>
    <p:extLst>
      <p:ext uri="{BB962C8B-B14F-4D97-AF65-F5344CB8AC3E}">
        <p14:creationId xmlns:p14="http://schemas.microsoft.com/office/powerpoint/2010/main" val="4145139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Hi, Colleen!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Hi, Colleen!</dc:title>
  <dc:creator>Patrick Grady</dc:creator>
  <cp:lastModifiedBy>Patrick Grady</cp:lastModifiedBy>
  <cp:revision>1</cp:revision>
  <dcterms:created xsi:type="dcterms:W3CDTF">2018-04-02T21:12:58Z</dcterms:created>
  <dcterms:modified xsi:type="dcterms:W3CDTF">2018-04-02T21:13:28Z</dcterms:modified>
</cp:coreProperties>
</file>